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6" r:id="rId8"/>
    <p:sldId id="264" r:id="rId9"/>
    <p:sldId id="259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15"/>
    </p:embeddedFont>
    <p:embeddedFont>
      <p:font typeface="Aaron" panose="02020900000000000000" pitchFamily="18" charset="0"/>
      <p:bold r:id="rId16"/>
    </p:embeddedFont>
    <p:embeddedFont>
      <p:font typeface="GreeceBlack" panose="020B0600000000000000" pitchFamily="34" charset="0"/>
      <p:regular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1" autoAdjust="0"/>
    <p:restoredTop sz="94660"/>
  </p:normalViewPr>
  <p:slideViewPr>
    <p:cSldViewPr>
      <p:cViewPr>
        <p:scale>
          <a:sx n="67" d="100"/>
          <a:sy n="67" d="100"/>
        </p:scale>
        <p:origin x="-4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518964" y="3336359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9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21319" y="3342002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59985" y="334200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1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55020" y="3342002"/>
            <a:ext cx="13223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18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30071" y="332507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Case of Burnou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5"/>
          <a:stretch/>
        </p:blipFill>
        <p:spPr bwMode="auto">
          <a:xfrm rot="322362">
            <a:off x="519198" y="740114"/>
            <a:ext cx="2932699" cy="3089468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500" dirty="0"/>
              <a:t>	</a:t>
            </a:r>
            <a:r>
              <a:rPr lang="en-US" sz="3500" dirty="0" smtClean="0"/>
              <a:t>		23</a:t>
            </a:r>
            <a:r>
              <a:rPr lang="en-US" sz="3500" dirty="0"/>
              <a:t>% have been </a:t>
            </a:r>
            <a:r>
              <a:rPr lang="en-US" sz="3500" dirty="0" smtClean="0"/>
              <a:t>			fired </a:t>
            </a:r>
            <a:r>
              <a:rPr lang="en-US" sz="3500" dirty="0"/>
              <a:t>or pressured </a:t>
            </a:r>
            <a:r>
              <a:rPr lang="en-US" sz="3500" dirty="0" smtClean="0"/>
              <a:t>		to </a:t>
            </a:r>
            <a:r>
              <a:rPr lang="en-US" sz="3500" dirty="0"/>
              <a:t>resign at least </a:t>
            </a:r>
            <a:r>
              <a:rPr lang="en-US" sz="3500" dirty="0" smtClean="0"/>
              <a:t>		once </a:t>
            </a:r>
            <a:r>
              <a:rPr lang="en-US" sz="3500" dirty="0"/>
              <a:t>in their careers.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334" y="3276600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			25</a:t>
            </a:r>
            <a:r>
              <a:rPr lang="en-US" sz="3500" dirty="0"/>
              <a:t>% don't know </a:t>
            </a:r>
            <a:r>
              <a:rPr lang="en-US" sz="3500" dirty="0" smtClean="0"/>
              <a:t>			where </a:t>
            </a:r>
            <a:r>
              <a:rPr lang="en-US" sz="3500" dirty="0"/>
              <a:t>to turn when they have a family or personal conflict or issue.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667" y="683478"/>
            <a:ext cx="3335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Source: barna.org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635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6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Case of Burnou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5"/>
          <a:stretch/>
        </p:blipFill>
        <p:spPr bwMode="auto">
          <a:xfrm rot="322362">
            <a:off x="519198" y="740114"/>
            <a:ext cx="2932699" cy="3089468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2524" y="513687"/>
            <a:ext cx="79600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	</a:t>
            </a:r>
            <a:r>
              <a:rPr lang="en-US" sz="3500" dirty="0" smtClean="0"/>
              <a:t>		 </a:t>
            </a:r>
            <a:r>
              <a:rPr lang="en-US" sz="3600" dirty="0" smtClean="0"/>
              <a:t>45</a:t>
            </a:r>
            <a:r>
              <a:rPr lang="en-US" sz="3600" dirty="0"/>
              <a:t>% of pastors' </a:t>
            </a:r>
            <a:r>
              <a:rPr lang="en-US" sz="3600" dirty="0" smtClean="0"/>
              <a:t>			wives </a:t>
            </a:r>
            <a:r>
              <a:rPr lang="en-US" sz="3600" dirty="0"/>
              <a:t>say the </a:t>
            </a:r>
            <a:r>
              <a:rPr lang="en-US" sz="3600" dirty="0" smtClean="0"/>
              <a:t>				greatest 					danger </a:t>
            </a:r>
            <a:r>
              <a:rPr lang="en-US" sz="3600" dirty="0"/>
              <a:t>to them </a:t>
            </a:r>
            <a:r>
              <a:rPr lang="en-US" sz="3600" dirty="0" smtClean="0"/>
              <a:t>		and </a:t>
            </a:r>
            <a:r>
              <a:rPr lang="en-US" sz="3600" dirty="0"/>
              <a:t>their family is </a:t>
            </a:r>
            <a:r>
              <a:rPr lang="en-US" sz="3600" dirty="0" smtClean="0"/>
              <a:t>		physical</a:t>
            </a:r>
            <a:r>
              <a:rPr lang="en-US" sz="3600" dirty="0"/>
              <a:t>, emotional, mental, and spiritual burnout.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667" y="683478"/>
            <a:ext cx="3335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Source: barna.org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740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Case of Burnou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5"/>
          <a:stretch/>
        </p:blipFill>
        <p:spPr bwMode="auto">
          <a:xfrm rot="322362">
            <a:off x="519198" y="740114"/>
            <a:ext cx="2932699" cy="3089468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6670" y="513687"/>
            <a:ext cx="77059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	</a:t>
            </a:r>
            <a:r>
              <a:rPr lang="en-US" sz="3500" dirty="0" smtClean="0"/>
              <a:t>		</a:t>
            </a:r>
            <a:r>
              <a:rPr lang="en-US" sz="3600" dirty="0"/>
              <a:t>57% would </a:t>
            </a:r>
            <a:r>
              <a:rPr lang="en-US" sz="3600" dirty="0" smtClean="0"/>
              <a:t>					leave </a:t>
            </a:r>
            <a:r>
              <a:rPr lang="en-US" sz="3600" dirty="0"/>
              <a:t>the </a:t>
            </a:r>
            <a:r>
              <a:rPr lang="en-US" sz="3600" dirty="0" smtClean="0"/>
              <a:t>				pastorate </a:t>
            </a:r>
            <a:r>
              <a:rPr lang="en-US" sz="3600" dirty="0"/>
              <a:t>if they </a:t>
            </a:r>
            <a:r>
              <a:rPr lang="en-US" sz="3600" dirty="0" smtClean="0"/>
              <a:t>		had </a:t>
            </a:r>
            <a:r>
              <a:rPr lang="en-US" sz="3600" dirty="0"/>
              <a:t>somewhere </a:t>
            </a:r>
            <a:r>
              <a:rPr lang="en-US" sz="3600" dirty="0" smtClean="0"/>
              <a:t>			else </a:t>
            </a:r>
            <a:r>
              <a:rPr lang="en-US" sz="3600" dirty="0"/>
              <a:t>to go or some </a:t>
            </a:r>
            <a:r>
              <a:rPr lang="en-US" sz="3600" dirty="0" smtClean="0"/>
              <a:t>		other </a:t>
            </a:r>
            <a:r>
              <a:rPr lang="en-US" sz="3600" dirty="0"/>
              <a:t>vocation they could do.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334" y="4327466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90% feel unqualified or poorly prepared for ministry.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667" y="683478"/>
            <a:ext cx="3335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Source: barna.org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662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 Case of Burnou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5"/>
          <a:stretch/>
        </p:blipFill>
        <p:spPr bwMode="auto">
          <a:xfrm rot="322362">
            <a:off x="519198" y="740114"/>
            <a:ext cx="2932699" cy="3089468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6670" y="513687"/>
            <a:ext cx="7705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/>
              <a:t>	</a:t>
            </a:r>
            <a:r>
              <a:rPr lang="en-US" sz="3500" dirty="0" smtClean="0"/>
              <a:t>		</a:t>
            </a:r>
            <a:r>
              <a:rPr lang="en-US" sz="3600" dirty="0"/>
              <a:t>90% work </a:t>
            </a:r>
            <a:r>
              <a:rPr lang="en-US" sz="3600" dirty="0" smtClean="0"/>
              <a:t>					more </a:t>
            </a:r>
            <a:r>
              <a:rPr lang="en-US" sz="3600" dirty="0"/>
              <a:t>than 50 </a:t>
            </a:r>
            <a:r>
              <a:rPr lang="en-US" sz="3600" dirty="0" smtClean="0"/>
              <a:t>			hours </a:t>
            </a:r>
            <a:r>
              <a:rPr lang="en-US" sz="3600" dirty="0"/>
              <a:t>a week.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61525" y="2149098"/>
            <a:ext cx="59019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94% feel under pressure to have a perfect family.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0" y="3787676"/>
            <a:ext cx="84010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1,500 pastors leave their ministries each month due to burnout, conflict, or moral failure.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667" y="683478"/>
            <a:ext cx="3335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Source: barna.org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655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6" grpId="0"/>
      <p:bldP spid="26" grpId="1"/>
      <p:bldP spid="26" grpId="2"/>
      <p:bldP spid="23" grpId="0"/>
      <p:bldP spid="23" grpId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owahealthychurch.com/wp-content/uploads/2012/03/perfect-pas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868" flipH="1">
            <a:off x="5903232" y="1247091"/>
            <a:ext cx="3200400" cy="3238501"/>
          </a:xfrm>
          <a:prstGeom prst="rect">
            <a:avLst/>
          </a:prstGeom>
          <a:noFill/>
          <a:effectLst>
            <a:outerShdw blurRad="127000" dist="254000" dir="7800000" algn="t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perfect pastor preaches exactly 20 minutes. 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334" y="2135655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soundly condemns</a:t>
            </a:r>
            <a:endParaRPr lang="en-US" sz="3600" dirty="0"/>
          </a:p>
          <a:p>
            <a:r>
              <a:rPr lang="en-US" sz="3600" dirty="0" smtClean="0"/>
              <a:t>sin </a:t>
            </a:r>
            <a:r>
              <a:rPr lang="en-US" sz="3600" dirty="0"/>
              <a:t>but </a:t>
            </a:r>
            <a:r>
              <a:rPr lang="en-US" sz="3600" dirty="0" smtClean="0"/>
              <a:t>never hurts anyone's feelings</a:t>
            </a:r>
            <a:r>
              <a:rPr lang="en-US" sz="3600" dirty="0"/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5333" y="3812041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works </a:t>
            </a:r>
            <a:r>
              <a:rPr lang="en-US" sz="3600" dirty="0"/>
              <a:t>from 8 </a:t>
            </a:r>
            <a:r>
              <a:rPr lang="en-US" sz="3600" dirty="0" smtClean="0"/>
              <a:t>AM</a:t>
            </a:r>
          </a:p>
          <a:p>
            <a:r>
              <a:rPr lang="en-US" sz="3600" dirty="0" smtClean="0"/>
              <a:t>until </a:t>
            </a:r>
            <a:r>
              <a:rPr lang="en-US" sz="3600" dirty="0"/>
              <a:t>midnight and is also the church janitor. </a:t>
            </a: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6" grpId="0"/>
      <p:bldP spid="26" grpId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owahealthychurch.com/wp-content/uploads/2012/03/perfect-pas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868" flipH="1">
            <a:off x="5903232" y="1247091"/>
            <a:ext cx="3200400" cy="3238501"/>
          </a:xfrm>
          <a:prstGeom prst="rect">
            <a:avLst/>
          </a:prstGeom>
          <a:noFill/>
          <a:effectLst>
            <a:outerShdw blurRad="127000" dist="254000" dir="7800000" algn="t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 makes </a:t>
            </a:r>
            <a:r>
              <a:rPr lang="en-US" sz="3600" dirty="0"/>
              <a:t>$40 a week, wears good clothes, drives </a:t>
            </a:r>
            <a:r>
              <a:rPr lang="en-US" sz="3600" dirty="0" smtClean="0"/>
              <a:t>a good car,</a:t>
            </a:r>
          </a:p>
          <a:p>
            <a:r>
              <a:rPr lang="en-US" sz="3600" dirty="0" smtClean="0"/>
              <a:t>Buys good books,</a:t>
            </a:r>
          </a:p>
          <a:p>
            <a:r>
              <a:rPr lang="en-US" sz="3600" dirty="0" smtClean="0"/>
              <a:t>And donates </a:t>
            </a:r>
            <a:r>
              <a:rPr lang="en-US" sz="3600" dirty="0"/>
              <a:t>$</a:t>
            </a:r>
            <a:r>
              <a:rPr lang="en-US" sz="3600" dirty="0" smtClean="0"/>
              <a:t>30</a:t>
            </a:r>
          </a:p>
          <a:p>
            <a:r>
              <a:rPr lang="en-US" sz="3600" dirty="0" smtClean="0"/>
              <a:t>a week to the</a:t>
            </a:r>
          </a:p>
          <a:p>
            <a:r>
              <a:rPr lang="en-US" sz="3600" dirty="0" smtClean="0"/>
              <a:t>church</a:t>
            </a:r>
            <a:r>
              <a:rPr lang="en-US" sz="3600" dirty="0"/>
              <a:t>. 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334" y="4410766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 is 35 years old and has 40 years’ experience. </a:t>
            </a:r>
          </a:p>
        </p:txBody>
      </p:sp>
    </p:spTree>
    <p:extLst>
      <p:ext uri="{BB962C8B-B14F-4D97-AF65-F5344CB8AC3E}">
        <p14:creationId xmlns:p14="http://schemas.microsoft.com/office/powerpoint/2010/main" val="4248423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owahealthychurch.com/wp-content/uploads/2012/03/perfect-pas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868" flipH="1">
            <a:off x="5903232" y="1247091"/>
            <a:ext cx="3200400" cy="3238501"/>
          </a:xfrm>
          <a:prstGeom prst="rect">
            <a:avLst/>
          </a:prstGeom>
          <a:noFill/>
          <a:effectLst>
            <a:outerShdw blurRad="127000" dist="254000" dir="7800000" algn="t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 is handsome.</a:t>
            </a:r>
            <a:endParaRPr lang="en-US" sz="3600" dirty="0"/>
          </a:p>
        </p:txBody>
      </p:sp>
      <p:sp>
        <p:nvSpPr>
          <p:cNvPr id="26" name="TextBox 25"/>
          <p:cNvSpPr txBox="1"/>
          <p:nvPr/>
        </p:nvSpPr>
        <p:spPr>
          <a:xfrm>
            <a:off x="505334" y="1134166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smiles all the </a:t>
            </a:r>
            <a:r>
              <a:rPr lang="en-US" sz="3600" dirty="0" smtClean="0"/>
              <a:t>time</a:t>
            </a:r>
          </a:p>
          <a:p>
            <a:r>
              <a:rPr lang="en-US" sz="3600" dirty="0" smtClean="0"/>
              <a:t>with </a:t>
            </a:r>
            <a:r>
              <a:rPr lang="en-US" sz="3600" dirty="0"/>
              <a:t>a </a:t>
            </a:r>
            <a:r>
              <a:rPr lang="en-US" sz="3600" dirty="0" smtClean="0"/>
              <a:t>straight</a:t>
            </a:r>
          </a:p>
          <a:p>
            <a:r>
              <a:rPr lang="en-US" sz="3600" dirty="0" smtClean="0"/>
              <a:t>face </a:t>
            </a:r>
            <a:r>
              <a:rPr lang="en-US" sz="3600" dirty="0"/>
              <a:t>because he </a:t>
            </a:r>
            <a:r>
              <a:rPr lang="en-US" sz="3600" dirty="0" smtClean="0"/>
              <a:t>has</a:t>
            </a:r>
          </a:p>
          <a:p>
            <a:r>
              <a:rPr lang="en-US" sz="3600" dirty="0" smtClean="0"/>
              <a:t>a </a:t>
            </a:r>
            <a:r>
              <a:rPr lang="en-US" sz="3600" dirty="0"/>
              <a:t>sense of </a:t>
            </a:r>
            <a:r>
              <a:rPr lang="en-US" sz="3600" dirty="0" smtClean="0"/>
              <a:t>humor</a:t>
            </a:r>
          </a:p>
          <a:p>
            <a:r>
              <a:rPr lang="en-US" sz="3600" dirty="0" smtClean="0"/>
              <a:t>that </a:t>
            </a:r>
            <a:r>
              <a:rPr lang="en-US" sz="3600" dirty="0"/>
              <a:t>keeps </a:t>
            </a:r>
            <a:r>
              <a:rPr lang="en-US" sz="3600" dirty="0" smtClean="0"/>
              <a:t>him</a:t>
            </a:r>
          </a:p>
          <a:p>
            <a:r>
              <a:rPr lang="en-US" sz="3600" dirty="0" smtClean="0"/>
              <a:t>seriously dedicated</a:t>
            </a:r>
          </a:p>
          <a:p>
            <a:r>
              <a:rPr lang="en-US" sz="3600" dirty="0" smtClean="0"/>
              <a:t>to </a:t>
            </a:r>
            <a:r>
              <a:rPr lang="en-US" sz="3600" dirty="0"/>
              <a:t>his church. </a:t>
            </a:r>
          </a:p>
        </p:txBody>
      </p:sp>
    </p:spTree>
    <p:extLst>
      <p:ext uri="{BB962C8B-B14F-4D97-AF65-F5344CB8AC3E}">
        <p14:creationId xmlns:p14="http://schemas.microsoft.com/office/powerpoint/2010/main" val="3757938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owahealthychurch.com/wp-content/uploads/2012/03/perfect-pas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868" flipH="1">
            <a:off x="5903232" y="1247091"/>
            <a:ext cx="3200400" cy="3238501"/>
          </a:xfrm>
          <a:prstGeom prst="rect">
            <a:avLst/>
          </a:prstGeom>
          <a:noFill/>
          <a:effectLst>
            <a:outerShdw blurRad="127000" dist="254000" dir="7800000" algn="t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makes 15 home visits a day and is always in his </a:t>
            </a:r>
            <a:r>
              <a:rPr lang="en-US" sz="3400" dirty="0" smtClean="0"/>
              <a:t>office.</a:t>
            </a:r>
            <a:endParaRPr lang="en-US" sz="3400" dirty="0"/>
          </a:p>
        </p:txBody>
      </p:sp>
      <p:sp>
        <p:nvSpPr>
          <p:cNvPr id="26" name="TextBox 25"/>
          <p:cNvSpPr txBox="1"/>
          <p:nvPr/>
        </p:nvSpPr>
        <p:spPr>
          <a:xfrm>
            <a:off x="505334" y="1536941"/>
            <a:ext cx="825813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always has </a:t>
            </a:r>
            <a:r>
              <a:rPr lang="en-US" sz="3400" dirty="0" smtClean="0"/>
              <a:t>time</a:t>
            </a:r>
          </a:p>
          <a:p>
            <a:r>
              <a:rPr lang="en-US" sz="3400" dirty="0" smtClean="0"/>
              <a:t>for </a:t>
            </a:r>
            <a:r>
              <a:rPr lang="en-US" sz="3400" dirty="0"/>
              <a:t>church </a:t>
            </a:r>
            <a:r>
              <a:rPr lang="en-US" sz="3400" dirty="0" smtClean="0"/>
              <a:t>council</a:t>
            </a:r>
          </a:p>
          <a:p>
            <a:r>
              <a:rPr lang="en-US" sz="3400" dirty="0" smtClean="0"/>
              <a:t>and </a:t>
            </a:r>
            <a:r>
              <a:rPr lang="en-US" sz="3400" dirty="0"/>
              <a:t>all </a:t>
            </a:r>
            <a:r>
              <a:rPr lang="en-US" sz="3400" dirty="0" smtClean="0"/>
              <a:t>committees.</a:t>
            </a:r>
          </a:p>
          <a:p>
            <a:r>
              <a:rPr lang="en-US" sz="3400" dirty="0" smtClean="0"/>
              <a:t>never </a:t>
            </a:r>
            <a:r>
              <a:rPr lang="en-US" sz="3400" dirty="0"/>
              <a:t>misses </a:t>
            </a:r>
            <a:r>
              <a:rPr lang="en-US" sz="3400" dirty="0" smtClean="0"/>
              <a:t>the</a:t>
            </a:r>
          </a:p>
          <a:p>
            <a:r>
              <a:rPr lang="en-US" sz="3400" dirty="0" smtClean="0"/>
              <a:t>meeting </a:t>
            </a:r>
            <a:r>
              <a:rPr lang="en-US" sz="3400" dirty="0"/>
              <a:t>of </a:t>
            </a:r>
            <a:r>
              <a:rPr lang="en-US" sz="3400" dirty="0" smtClean="0"/>
              <a:t>any</a:t>
            </a:r>
          </a:p>
          <a:p>
            <a:r>
              <a:rPr lang="en-US" sz="3400" dirty="0" smtClean="0"/>
              <a:t>church </a:t>
            </a:r>
            <a:r>
              <a:rPr lang="en-US" sz="3400" dirty="0"/>
              <a:t>organization and is always </a:t>
            </a:r>
            <a:r>
              <a:rPr lang="en-US" sz="3400" dirty="0" smtClean="0"/>
              <a:t>busy Evangelizing </a:t>
            </a:r>
            <a:r>
              <a:rPr lang="en-US" sz="3400" dirty="0"/>
              <a:t>the </a:t>
            </a:r>
            <a:r>
              <a:rPr lang="en-US" sz="3400" dirty="0" smtClean="0"/>
              <a:t> unchurched</a:t>
            </a:r>
            <a:r>
              <a:rPr lang="en-US" sz="34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251909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owahealthychurch.com/wp-content/uploads/2012/03/perfect-pas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868" flipH="1">
            <a:off x="5903232" y="1247091"/>
            <a:ext cx="3200400" cy="3238501"/>
          </a:xfrm>
          <a:prstGeom prst="rect">
            <a:avLst/>
          </a:prstGeom>
          <a:noFill/>
          <a:effectLst>
            <a:outerShdw blurRad="127000" dist="254000" dir="7800000" algn="t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is always in the next church over! 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959015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7170" name="Picture 2" descr="http://3.bp.blogspot.com/_uXgqqgyR-z0/TS4FtPOGxmI/AAAAAAAABZ8/7kgoGKjT5-k/s1600/smiling%2Bwif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3736">
            <a:off x="664245" y="205736"/>
            <a:ext cx="3684050" cy="3810000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3.bp.blogspot.com/_uXgqqgyR-z0/TS8PViSXfgI/AAAAAAAABas/wyuwb4U_LRw/s1600/organ%2Bplaying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72602">
            <a:off x="5783481" y="458746"/>
            <a:ext cx="3636818" cy="2912605"/>
          </a:xfrm>
          <a:prstGeom prst="rect">
            <a:avLst/>
          </a:prstGeom>
          <a:noFill/>
          <a:effectLst>
            <a:outerShdw blurRad="127000" dist="254000" dir="7800000" algn="t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Vanya_Applause_8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614">
            <a:off x="1804863" y="1721270"/>
            <a:ext cx="5477975" cy="3902805"/>
          </a:xfrm>
          <a:prstGeom prst="rect">
            <a:avLst/>
          </a:prstGeom>
          <a:noFill/>
          <a:effectLst>
            <a:outerShdw blurRad="127000" dist="254000" dir="2700000" algn="tl" rotWithShape="0">
              <a:prstClr val="black">
                <a:alpha val="3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66276" y="3316069"/>
            <a:ext cx="2448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GreeceBlack" panose="020B0600000000000000" pitchFamily="34" charset="0"/>
              </a:rPr>
              <a:t>Pastor</a:t>
            </a:r>
            <a:endParaRPr lang="en-US" sz="3600" dirty="0">
              <a:solidFill>
                <a:srgbClr val="FFFFFF"/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85002" y="4572000"/>
            <a:ext cx="2963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Pastor’s wife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499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7" grpId="0"/>
      <p:bldP spid="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781584" y="522798"/>
            <a:ext cx="918865" cy="5377309"/>
          </a:xfrm>
          <a:custGeom>
            <a:avLst/>
            <a:gdLst>
              <a:gd name="connsiteX0" fmla="*/ 0 w 570542"/>
              <a:gd name="connsiteY0" fmla="*/ 95092 h 5442857"/>
              <a:gd name="connsiteX1" fmla="*/ 95092 w 570542"/>
              <a:gd name="connsiteY1" fmla="*/ 0 h 5442857"/>
              <a:gd name="connsiteX2" fmla="*/ 475450 w 570542"/>
              <a:gd name="connsiteY2" fmla="*/ 0 h 5442857"/>
              <a:gd name="connsiteX3" fmla="*/ 570542 w 570542"/>
              <a:gd name="connsiteY3" fmla="*/ 95092 h 5442857"/>
              <a:gd name="connsiteX4" fmla="*/ 570542 w 570542"/>
              <a:gd name="connsiteY4" fmla="*/ 5347765 h 5442857"/>
              <a:gd name="connsiteX5" fmla="*/ 475450 w 570542"/>
              <a:gd name="connsiteY5" fmla="*/ 5442857 h 5442857"/>
              <a:gd name="connsiteX6" fmla="*/ 95092 w 570542"/>
              <a:gd name="connsiteY6" fmla="*/ 5442857 h 5442857"/>
              <a:gd name="connsiteX7" fmla="*/ 0 w 570542"/>
              <a:gd name="connsiteY7" fmla="*/ 5347765 h 5442857"/>
              <a:gd name="connsiteX8" fmla="*/ 0 w 570542"/>
              <a:gd name="connsiteY8" fmla="*/ 95092 h 5442857"/>
              <a:gd name="connsiteX0" fmla="*/ 0 w 570542"/>
              <a:gd name="connsiteY0" fmla="*/ 95092 h 5442857"/>
              <a:gd name="connsiteX1" fmla="*/ 95092 w 570542"/>
              <a:gd name="connsiteY1" fmla="*/ 0 h 5442857"/>
              <a:gd name="connsiteX2" fmla="*/ 462003 w 570542"/>
              <a:gd name="connsiteY2" fmla="*/ 85165 h 5442857"/>
              <a:gd name="connsiteX3" fmla="*/ 570542 w 570542"/>
              <a:gd name="connsiteY3" fmla="*/ 95092 h 5442857"/>
              <a:gd name="connsiteX4" fmla="*/ 570542 w 570542"/>
              <a:gd name="connsiteY4" fmla="*/ 5347765 h 5442857"/>
              <a:gd name="connsiteX5" fmla="*/ 475450 w 570542"/>
              <a:gd name="connsiteY5" fmla="*/ 5442857 h 5442857"/>
              <a:gd name="connsiteX6" fmla="*/ 95092 w 570542"/>
              <a:gd name="connsiteY6" fmla="*/ 5442857 h 5442857"/>
              <a:gd name="connsiteX7" fmla="*/ 0 w 570542"/>
              <a:gd name="connsiteY7" fmla="*/ 5347765 h 5442857"/>
              <a:gd name="connsiteX8" fmla="*/ 0 w 570542"/>
              <a:gd name="connsiteY8" fmla="*/ 95092 h 5442857"/>
              <a:gd name="connsiteX0" fmla="*/ 0 w 570542"/>
              <a:gd name="connsiteY0" fmla="*/ 26226 h 5373991"/>
              <a:gd name="connsiteX1" fmla="*/ 86127 w 570542"/>
              <a:gd name="connsiteY1" fmla="*/ 25264 h 5373991"/>
              <a:gd name="connsiteX2" fmla="*/ 462003 w 570542"/>
              <a:gd name="connsiteY2" fmla="*/ 16299 h 5373991"/>
              <a:gd name="connsiteX3" fmla="*/ 570542 w 570542"/>
              <a:gd name="connsiteY3" fmla="*/ 26226 h 5373991"/>
              <a:gd name="connsiteX4" fmla="*/ 570542 w 570542"/>
              <a:gd name="connsiteY4" fmla="*/ 5278899 h 5373991"/>
              <a:gd name="connsiteX5" fmla="*/ 475450 w 570542"/>
              <a:gd name="connsiteY5" fmla="*/ 5373991 h 5373991"/>
              <a:gd name="connsiteX6" fmla="*/ 95092 w 570542"/>
              <a:gd name="connsiteY6" fmla="*/ 5373991 h 5373991"/>
              <a:gd name="connsiteX7" fmla="*/ 0 w 570542"/>
              <a:gd name="connsiteY7" fmla="*/ 5278899 h 5373991"/>
              <a:gd name="connsiteX8" fmla="*/ 0 w 570542"/>
              <a:gd name="connsiteY8" fmla="*/ 26226 h 5373991"/>
              <a:gd name="connsiteX0" fmla="*/ 0 w 570542"/>
              <a:gd name="connsiteY0" fmla="*/ 29494 h 5377259"/>
              <a:gd name="connsiteX1" fmla="*/ 86127 w 570542"/>
              <a:gd name="connsiteY1" fmla="*/ 28532 h 5377259"/>
              <a:gd name="connsiteX2" fmla="*/ 470968 w 570542"/>
              <a:gd name="connsiteY2" fmla="*/ 10602 h 5377259"/>
              <a:gd name="connsiteX3" fmla="*/ 570542 w 570542"/>
              <a:gd name="connsiteY3" fmla="*/ 29494 h 5377259"/>
              <a:gd name="connsiteX4" fmla="*/ 570542 w 570542"/>
              <a:gd name="connsiteY4" fmla="*/ 5282167 h 5377259"/>
              <a:gd name="connsiteX5" fmla="*/ 475450 w 570542"/>
              <a:gd name="connsiteY5" fmla="*/ 5377259 h 5377259"/>
              <a:gd name="connsiteX6" fmla="*/ 95092 w 570542"/>
              <a:gd name="connsiteY6" fmla="*/ 5377259 h 5377259"/>
              <a:gd name="connsiteX7" fmla="*/ 0 w 570542"/>
              <a:gd name="connsiteY7" fmla="*/ 5282167 h 5377259"/>
              <a:gd name="connsiteX8" fmla="*/ 0 w 570542"/>
              <a:gd name="connsiteY8" fmla="*/ 29494 h 5377259"/>
              <a:gd name="connsiteX0" fmla="*/ 0 w 570542"/>
              <a:gd name="connsiteY0" fmla="*/ 29494 h 5377259"/>
              <a:gd name="connsiteX1" fmla="*/ 90610 w 570542"/>
              <a:gd name="connsiteY1" fmla="*/ 10603 h 5377259"/>
              <a:gd name="connsiteX2" fmla="*/ 470968 w 570542"/>
              <a:gd name="connsiteY2" fmla="*/ 10602 h 5377259"/>
              <a:gd name="connsiteX3" fmla="*/ 570542 w 570542"/>
              <a:gd name="connsiteY3" fmla="*/ 29494 h 5377259"/>
              <a:gd name="connsiteX4" fmla="*/ 570542 w 570542"/>
              <a:gd name="connsiteY4" fmla="*/ 5282167 h 5377259"/>
              <a:gd name="connsiteX5" fmla="*/ 475450 w 570542"/>
              <a:gd name="connsiteY5" fmla="*/ 5377259 h 5377259"/>
              <a:gd name="connsiteX6" fmla="*/ 95092 w 570542"/>
              <a:gd name="connsiteY6" fmla="*/ 5377259 h 5377259"/>
              <a:gd name="connsiteX7" fmla="*/ 0 w 570542"/>
              <a:gd name="connsiteY7" fmla="*/ 5282167 h 5377259"/>
              <a:gd name="connsiteX8" fmla="*/ 0 w 570542"/>
              <a:gd name="connsiteY8" fmla="*/ 29494 h 5377259"/>
              <a:gd name="connsiteX0" fmla="*/ 0 w 570542"/>
              <a:gd name="connsiteY0" fmla="*/ 29494 h 5377259"/>
              <a:gd name="connsiteX1" fmla="*/ 90610 w 570542"/>
              <a:gd name="connsiteY1" fmla="*/ 10603 h 5377259"/>
              <a:gd name="connsiteX2" fmla="*/ 484415 w 570542"/>
              <a:gd name="connsiteY2" fmla="*/ 10602 h 5377259"/>
              <a:gd name="connsiteX3" fmla="*/ 570542 w 570542"/>
              <a:gd name="connsiteY3" fmla="*/ 29494 h 5377259"/>
              <a:gd name="connsiteX4" fmla="*/ 570542 w 570542"/>
              <a:gd name="connsiteY4" fmla="*/ 5282167 h 5377259"/>
              <a:gd name="connsiteX5" fmla="*/ 475450 w 570542"/>
              <a:gd name="connsiteY5" fmla="*/ 5377259 h 5377259"/>
              <a:gd name="connsiteX6" fmla="*/ 95092 w 570542"/>
              <a:gd name="connsiteY6" fmla="*/ 5377259 h 5377259"/>
              <a:gd name="connsiteX7" fmla="*/ 0 w 570542"/>
              <a:gd name="connsiteY7" fmla="*/ 5282167 h 5377259"/>
              <a:gd name="connsiteX8" fmla="*/ 0 w 570542"/>
              <a:gd name="connsiteY8" fmla="*/ 29494 h 5377259"/>
              <a:gd name="connsiteX0" fmla="*/ 0 w 570542"/>
              <a:gd name="connsiteY0" fmla="*/ 29494 h 5377259"/>
              <a:gd name="connsiteX1" fmla="*/ 90610 w 570542"/>
              <a:gd name="connsiteY1" fmla="*/ 10603 h 5377259"/>
              <a:gd name="connsiteX2" fmla="*/ 484415 w 570542"/>
              <a:gd name="connsiteY2" fmla="*/ 10602 h 5377259"/>
              <a:gd name="connsiteX3" fmla="*/ 570542 w 570542"/>
              <a:gd name="connsiteY3" fmla="*/ 29494 h 5377259"/>
              <a:gd name="connsiteX4" fmla="*/ 570542 w 570542"/>
              <a:gd name="connsiteY4" fmla="*/ 5282167 h 5377259"/>
              <a:gd name="connsiteX5" fmla="*/ 475450 w 570542"/>
              <a:gd name="connsiteY5" fmla="*/ 5377259 h 5377259"/>
              <a:gd name="connsiteX6" fmla="*/ 95092 w 570542"/>
              <a:gd name="connsiteY6" fmla="*/ 5377259 h 5377259"/>
              <a:gd name="connsiteX7" fmla="*/ 0 w 570542"/>
              <a:gd name="connsiteY7" fmla="*/ 5282167 h 5377259"/>
              <a:gd name="connsiteX8" fmla="*/ 0 w 570542"/>
              <a:gd name="connsiteY8" fmla="*/ 29494 h 5377259"/>
              <a:gd name="connsiteX0" fmla="*/ 0 w 570542"/>
              <a:gd name="connsiteY0" fmla="*/ 29494 h 5391193"/>
              <a:gd name="connsiteX1" fmla="*/ 90610 w 570542"/>
              <a:gd name="connsiteY1" fmla="*/ 10603 h 5391193"/>
              <a:gd name="connsiteX2" fmla="*/ 484415 w 570542"/>
              <a:gd name="connsiteY2" fmla="*/ 10602 h 5391193"/>
              <a:gd name="connsiteX3" fmla="*/ 570542 w 570542"/>
              <a:gd name="connsiteY3" fmla="*/ 29494 h 5391193"/>
              <a:gd name="connsiteX4" fmla="*/ 570542 w 570542"/>
              <a:gd name="connsiteY4" fmla="*/ 5363750 h 5391193"/>
              <a:gd name="connsiteX5" fmla="*/ 475450 w 570542"/>
              <a:gd name="connsiteY5" fmla="*/ 5377259 h 5391193"/>
              <a:gd name="connsiteX6" fmla="*/ 95092 w 570542"/>
              <a:gd name="connsiteY6" fmla="*/ 5377259 h 5391193"/>
              <a:gd name="connsiteX7" fmla="*/ 0 w 570542"/>
              <a:gd name="connsiteY7" fmla="*/ 5282167 h 5391193"/>
              <a:gd name="connsiteX8" fmla="*/ 0 w 570542"/>
              <a:gd name="connsiteY8" fmla="*/ 29494 h 5391193"/>
              <a:gd name="connsiteX0" fmla="*/ 0 w 570542"/>
              <a:gd name="connsiteY0" fmla="*/ 29494 h 5391193"/>
              <a:gd name="connsiteX1" fmla="*/ 90610 w 570542"/>
              <a:gd name="connsiteY1" fmla="*/ 10603 h 5391193"/>
              <a:gd name="connsiteX2" fmla="*/ 484415 w 570542"/>
              <a:gd name="connsiteY2" fmla="*/ 10602 h 5391193"/>
              <a:gd name="connsiteX3" fmla="*/ 570542 w 570542"/>
              <a:gd name="connsiteY3" fmla="*/ 29494 h 5391193"/>
              <a:gd name="connsiteX4" fmla="*/ 570542 w 570542"/>
              <a:gd name="connsiteY4" fmla="*/ 5363750 h 5391193"/>
              <a:gd name="connsiteX5" fmla="*/ 475450 w 570542"/>
              <a:gd name="connsiteY5" fmla="*/ 5377259 h 5391193"/>
              <a:gd name="connsiteX6" fmla="*/ 95092 w 570542"/>
              <a:gd name="connsiteY6" fmla="*/ 5377259 h 5391193"/>
              <a:gd name="connsiteX7" fmla="*/ 0 w 570542"/>
              <a:gd name="connsiteY7" fmla="*/ 5282167 h 5391193"/>
              <a:gd name="connsiteX8" fmla="*/ 0 w 570542"/>
              <a:gd name="connsiteY8" fmla="*/ 29494 h 5391193"/>
              <a:gd name="connsiteX0" fmla="*/ 0 w 570542"/>
              <a:gd name="connsiteY0" fmla="*/ 29494 h 5377309"/>
              <a:gd name="connsiteX1" fmla="*/ 90610 w 570542"/>
              <a:gd name="connsiteY1" fmla="*/ 10603 h 5377309"/>
              <a:gd name="connsiteX2" fmla="*/ 484415 w 570542"/>
              <a:gd name="connsiteY2" fmla="*/ 10602 h 5377309"/>
              <a:gd name="connsiteX3" fmla="*/ 570542 w 570542"/>
              <a:gd name="connsiteY3" fmla="*/ 29494 h 5377309"/>
              <a:gd name="connsiteX4" fmla="*/ 570542 w 570542"/>
              <a:gd name="connsiteY4" fmla="*/ 5363750 h 5377309"/>
              <a:gd name="connsiteX5" fmla="*/ 475450 w 570542"/>
              <a:gd name="connsiteY5" fmla="*/ 5377259 h 5377309"/>
              <a:gd name="connsiteX6" fmla="*/ 95092 w 570542"/>
              <a:gd name="connsiteY6" fmla="*/ 5377259 h 5377309"/>
              <a:gd name="connsiteX7" fmla="*/ 0 w 570542"/>
              <a:gd name="connsiteY7" fmla="*/ 5282167 h 5377309"/>
              <a:gd name="connsiteX8" fmla="*/ 0 w 570542"/>
              <a:gd name="connsiteY8" fmla="*/ 29494 h 5377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0542" h="5377309">
                <a:moveTo>
                  <a:pt x="0" y="29494"/>
                </a:moveTo>
                <a:cubicBezTo>
                  <a:pt x="0" y="-23024"/>
                  <a:pt x="38092" y="10603"/>
                  <a:pt x="90610" y="10603"/>
                </a:cubicBezTo>
                <a:lnTo>
                  <a:pt x="484415" y="10602"/>
                </a:lnTo>
                <a:cubicBezTo>
                  <a:pt x="536933" y="10602"/>
                  <a:pt x="570542" y="-23024"/>
                  <a:pt x="570542" y="29494"/>
                </a:cubicBezTo>
                <a:lnTo>
                  <a:pt x="570542" y="5363750"/>
                </a:lnTo>
                <a:cubicBezTo>
                  <a:pt x="570542" y="5378876"/>
                  <a:pt x="527968" y="5377259"/>
                  <a:pt x="475450" y="5377259"/>
                </a:cubicBezTo>
                <a:lnTo>
                  <a:pt x="95092" y="5377259"/>
                </a:lnTo>
                <a:cubicBezTo>
                  <a:pt x="42574" y="5377259"/>
                  <a:pt x="0" y="5334685"/>
                  <a:pt x="0" y="5282167"/>
                </a:cubicBezTo>
                <a:lnTo>
                  <a:pt x="0" y="29494"/>
                </a:lnTo>
                <a:close/>
              </a:path>
            </a:pathLst>
          </a:custGeom>
          <a:solidFill>
            <a:srgbClr val="FFFFFF"/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663561" y="520126"/>
            <a:ext cx="918864" cy="5379927"/>
          </a:xfrm>
          <a:custGeom>
            <a:avLst/>
            <a:gdLst>
              <a:gd name="connsiteX0" fmla="*/ 0 w 570542"/>
              <a:gd name="connsiteY0" fmla="*/ 95092 h 5442857"/>
              <a:gd name="connsiteX1" fmla="*/ 95092 w 570542"/>
              <a:gd name="connsiteY1" fmla="*/ 0 h 5442857"/>
              <a:gd name="connsiteX2" fmla="*/ 475450 w 570542"/>
              <a:gd name="connsiteY2" fmla="*/ 0 h 5442857"/>
              <a:gd name="connsiteX3" fmla="*/ 570542 w 570542"/>
              <a:gd name="connsiteY3" fmla="*/ 95092 h 5442857"/>
              <a:gd name="connsiteX4" fmla="*/ 570542 w 570542"/>
              <a:gd name="connsiteY4" fmla="*/ 5347765 h 5442857"/>
              <a:gd name="connsiteX5" fmla="*/ 475450 w 570542"/>
              <a:gd name="connsiteY5" fmla="*/ 5442857 h 5442857"/>
              <a:gd name="connsiteX6" fmla="*/ 95092 w 570542"/>
              <a:gd name="connsiteY6" fmla="*/ 5442857 h 5442857"/>
              <a:gd name="connsiteX7" fmla="*/ 0 w 570542"/>
              <a:gd name="connsiteY7" fmla="*/ 5347765 h 5442857"/>
              <a:gd name="connsiteX8" fmla="*/ 0 w 570542"/>
              <a:gd name="connsiteY8" fmla="*/ 95092 h 5442857"/>
              <a:gd name="connsiteX0" fmla="*/ 0 w 570542"/>
              <a:gd name="connsiteY0" fmla="*/ 95092 h 5442857"/>
              <a:gd name="connsiteX1" fmla="*/ 95092 w 570542"/>
              <a:gd name="connsiteY1" fmla="*/ 0 h 5442857"/>
              <a:gd name="connsiteX2" fmla="*/ 475450 w 570542"/>
              <a:gd name="connsiteY2" fmla="*/ 0 h 5442857"/>
              <a:gd name="connsiteX3" fmla="*/ 570542 w 570542"/>
              <a:gd name="connsiteY3" fmla="*/ 95092 h 5442857"/>
              <a:gd name="connsiteX4" fmla="*/ 570542 w 570542"/>
              <a:gd name="connsiteY4" fmla="*/ 5347765 h 5442857"/>
              <a:gd name="connsiteX5" fmla="*/ 475450 w 570542"/>
              <a:gd name="connsiteY5" fmla="*/ 5442857 h 5442857"/>
              <a:gd name="connsiteX6" fmla="*/ 95092 w 570542"/>
              <a:gd name="connsiteY6" fmla="*/ 5442857 h 5442857"/>
              <a:gd name="connsiteX7" fmla="*/ 0 w 570542"/>
              <a:gd name="connsiteY7" fmla="*/ 5347765 h 5442857"/>
              <a:gd name="connsiteX8" fmla="*/ 0 w 570542"/>
              <a:gd name="connsiteY8" fmla="*/ 95092 h 5442857"/>
              <a:gd name="connsiteX0" fmla="*/ 0 w 570542"/>
              <a:gd name="connsiteY0" fmla="*/ 95092 h 5442857"/>
              <a:gd name="connsiteX1" fmla="*/ 95092 w 570542"/>
              <a:gd name="connsiteY1" fmla="*/ 0 h 5442857"/>
              <a:gd name="connsiteX2" fmla="*/ 475450 w 570542"/>
              <a:gd name="connsiteY2" fmla="*/ 0 h 5442857"/>
              <a:gd name="connsiteX3" fmla="*/ 570542 w 570542"/>
              <a:gd name="connsiteY3" fmla="*/ 95092 h 5442857"/>
              <a:gd name="connsiteX4" fmla="*/ 570542 w 570542"/>
              <a:gd name="connsiteY4" fmla="*/ 5347765 h 5442857"/>
              <a:gd name="connsiteX5" fmla="*/ 475450 w 570542"/>
              <a:gd name="connsiteY5" fmla="*/ 5442857 h 5442857"/>
              <a:gd name="connsiteX6" fmla="*/ 95092 w 570542"/>
              <a:gd name="connsiteY6" fmla="*/ 5442857 h 5442857"/>
              <a:gd name="connsiteX7" fmla="*/ 0 w 570542"/>
              <a:gd name="connsiteY7" fmla="*/ 5347765 h 5442857"/>
              <a:gd name="connsiteX8" fmla="*/ 0 w 570542"/>
              <a:gd name="connsiteY8" fmla="*/ 95092 h 5442857"/>
              <a:gd name="connsiteX0" fmla="*/ 0 w 570542"/>
              <a:gd name="connsiteY0" fmla="*/ 95224 h 5442989"/>
              <a:gd name="connsiteX1" fmla="*/ 90610 w 570542"/>
              <a:gd name="connsiteY1" fmla="*/ 76332 h 5442989"/>
              <a:gd name="connsiteX2" fmla="*/ 475450 w 570542"/>
              <a:gd name="connsiteY2" fmla="*/ 132 h 5442989"/>
              <a:gd name="connsiteX3" fmla="*/ 570542 w 570542"/>
              <a:gd name="connsiteY3" fmla="*/ 95224 h 5442989"/>
              <a:gd name="connsiteX4" fmla="*/ 570542 w 570542"/>
              <a:gd name="connsiteY4" fmla="*/ 5347897 h 5442989"/>
              <a:gd name="connsiteX5" fmla="*/ 475450 w 570542"/>
              <a:gd name="connsiteY5" fmla="*/ 5442989 h 5442989"/>
              <a:gd name="connsiteX6" fmla="*/ 95092 w 570542"/>
              <a:gd name="connsiteY6" fmla="*/ 5442989 h 5442989"/>
              <a:gd name="connsiteX7" fmla="*/ 0 w 570542"/>
              <a:gd name="connsiteY7" fmla="*/ 5347897 h 5442989"/>
              <a:gd name="connsiteX8" fmla="*/ 0 w 570542"/>
              <a:gd name="connsiteY8" fmla="*/ 95224 h 5442989"/>
              <a:gd name="connsiteX0" fmla="*/ 0 w 570542"/>
              <a:gd name="connsiteY0" fmla="*/ 28728 h 5376493"/>
              <a:gd name="connsiteX1" fmla="*/ 90610 w 570542"/>
              <a:gd name="connsiteY1" fmla="*/ 9836 h 5376493"/>
              <a:gd name="connsiteX2" fmla="*/ 439592 w 570542"/>
              <a:gd name="connsiteY2" fmla="*/ 14318 h 5376493"/>
              <a:gd name="connsiteX3" fmla="*/ 570542 w 570542"/>
              <a:gd name="connsiteY3" fmla="*/ 28728 h 5376493"/>
              <a:gd name="connsiteX4" fmla="*/ 570542 w 570542"/>
              <a:gd name="connsiteY4" fmla="*/ 5281401 h 5376493"/>
              <a:gd name="connsiteX5" fmla="*/ 475450 w 570542"/>
              <a:gd name="connsiteY5" fmla="*/ 5376493 h 5376493"/>
              <a:gd name="connsiteX6" fmla="*/ 95092 w 570542"/>
              <a:gd name="connsiteY6" fmla="*/ 5376493 h 5376493"/>
              <a:gd name="connsiteX7" fmla="*/ 0 w 570542"/>
              <a:gd name="connsiteY7" fmla="*/ 5281401 h 5376493"/>
              <a:gd name="connsiteX8" fmla="*/ 0 w 570542"/>
              <a:gd name="connsiteY8" fmla="*/ 28728 h 5376493"/>
              <a:gd name="connsiteX0" fmla="*/ 0 w 570542"/>
              <a:gd name="connsiteY0" fmla="*/ 30598 h 5378363"/>
              <a:gd name="connsiteX1" fmla="*/ 90610 w 570542"/>
              <a:gd name="connsiteY1" fmla="*/ 7224 h 5378363"/>
              <a:gd name="connsiteX2" fmla="*/ 439592 w 570542"/>
              <a:gd name="connsiteY2" fmla="*/ 16188 h 5378363"/>
              <a:gd name="connsiteX3" fmla="*/ 570542 w 570542"/>
              <a:gd name="connsiteY3" fmla="*/ 30598 h 5378363"/>
              <a:gd name="connsiteX4" fmla="*/ 570542 w 570542"/>
              <a:gd name="connsiteY4" fmla="*/ 5283271 h 5378363"/>
              <a:gd name="connsiteX5" fmla="*/ 475450 w 570542"/>
              <a:gd name="connsiteY5" fmla="*/ 5378363 h 5378363"/>
              <a:gd name="connsiteX6" fmla="*/ 95092 w 570542"/>
              <a:gd name="connsiteY6" fmla="*/ 5378363 h 5378363"/>
              <a:gd name="connsiteX7" fmla="*/ 0 w 570542"/>
              <a:gd name="connsiteY7" fmla="*/ 5283271 h 5378363"/>
              <a:gd name="connsiteX8" fmla="*/ 0 w 570542"/>
              <a:gd name="connsiteY8" fmla="*/ 30598 h 5378363"/>
              <a:gd name="connsiteX0" fmla="*/ 0 w 570542"/>
              <a:gd name="connsiteY0" fmla="*/ 32162 h 5379927"/>
              <a:gd name="connsiteX1" fmla="*/ 90610 w 570542"/>
              <a:gd name="connsiteY1" fmla="*/ 8788 h 5379927"/>
              <a:gd name="connsiteX2" fmla="*/ 439592 w 570542"/>
              <a:gd name="connsiteY2" fmla="*/ 4305 h 5379927"/>
              <a:gd name="connsiteX3" fmla="*/ 570542 w 570542"/>
              <a:gd name="connsiteY3" fmla="*/ 32162 h 5379927"/>
              <a:gd name="connsiteX4" fmla="*/ 570542 w 570542"/>
              <a:gd name="connsiteY4" fmla="*/ 5284835 h 5379927"/>
              <a:gd name="connsiteX5" fmla="*/ 475450 w 570542"/>
              <a:gd name="connsiteY5" fmla="*/ 5379927 h 5379927"/>
              <a:gd name="connsiteX6" fmla="*/ 95092 w 570542"/>
              <a:gd name="connsiteY6" fmla="*/ 5379927 h 5379927"/>
              <a:gd name="connsiteX7" fmla="*/ 0 w 570542"/>
              <a:gd name="connsiteY7" fmla="*/ 5284835 h 5379927"/>
              <a:gd name="connsiteX8" fmla="*/ 0 w 570542"/>
              <a:gd name="connsiteY8" fmla="*/ 32162 h 5379927"/>
              <a:gd name="connsiteX0" fmla="*/ 0 w 570542"/>
              <a:gd name="connsiteY0" fmla="*/ 32162 h 5381064"/>
              <a:gd name="connsiteX1" fmla="*/ 90610 w 570542"/>
              <a:gd name="connsiteY1" fmla="*/ 8788 h 5381064"/>
              <a:gd name="connsiteX2" fmla="*/ 439592 w 570542"/>
              <a:gd name="connsiteY2" fmla="*/ 4305 h 5381064"/>
              <a:gd name="connsiteX3" fmla="*/ 570542 w 570542"/>
              <a:gd name="connsiteY3" fmla="*/ 32162 h 5381064"/>
              <a:gd name="connsiteX4" fmla="*/ 570542 w 570542"/>
              <a:gd name="connsiteY4" fmla="*/ 5284835 h 5381064"/>
              <a:gd name="connsiteX5" fmla="*/ 475450 w 570542"/>
              <a:gd name="connsiteY5" fmla="*/ 5379927 h 5381064"/>
              <a:gd name="connsiteX6" fmla="*/ 95092 w 570542"/>
              <a:gd name="connsiteY6" fmla="*/ 5379927 h 5381064"/>
              <a:gd name="connsiteX7" fmla="*/ 4222 w 570542"/>
              <a:gd name="connsiteY7" fmla="*/ 5339223 h 5381064"/>
              <a:gd name="connsiteX8" fmla="*/ 0 w 570542"/>
              <a:gd name="connsiteY8" fmla="*/ 32162 h 5381064"/>
              <a:gd name="connsiteX0" fmla="*/ 0 w 570542"/>
              <a:gd name="connsiteY0" fmla="*/ 32162 h 5379935"/>
              <a:gd name="connsiteX1" fmla="*/ 90610 w 570542"/>
              <a:gd name="connsiteY1" fmla="*/ 8788 h 5379935"/>
              <a:gd name="connsiteX2" fmla="*/ 439592 w 570542"/>
              <a:gd name="connsiteY2" fmla="*/ 4305 h 5379935"/>
              <a:gd name="connsiteX3" fmla="*/ 570542 w 570542"/>
              <a:gd name="connsiteY3" fmla="*/ 32162 h 5379935"/>
              <a:gd name="connsiteX4" fmla="*/ 570542 w 570542"/>
              <a:gd name="connsiteY4" fmla="*/ 5284835 h 5379935"/>
              <a:gd name="connsiteX5" fmla="*/ 475450 w 570542"/>
              <a:gd name="connsiteY5" fmla="*/ 5379927 h 5379935"/>
              <a:gd name="connsiteX6" fmla="*/ 95092 w 570542"/>
              <a:gd name="connsiteY6" fmla="*/ 5379927 h 5379935"/>
              <a:gd name="connsiteX7" fmla="*/ 4222 w 570542"/>
              <a:gd name="connsiteY7" fmla="*/ 5339223 h 5379935"/>
              <a:gd name="connsiteX8" fmla="*/ 0 w 570542"/>
              <a:gd name="connsiteY8" fmla="*/ 32162 h 5379935"/>
              <a:gd name="connsiteX0" fmla="*/ 0 w 570542"/>
              <a:gd name="connsiteY0" fmla="*/ 32162 h 5393937"/>
              <a:gd name="connsiteX1" fmla="*/ 90610 w 570542"/>
              <a:gd name="connsiteY1" fmla="*/ 8788 h 5393937"/>
              <a:gd name="connsiteX2" fmla="*/ 439592 w 570542"/>
              <a:gd name="connsiteY2" fmla="*/ 4305 h 5393937"/>
              <a:gd name="connsiteX3" fmla="*/ 570542 w 570542"/>
              <a:gd name="connsiteY3" fmla="*/ 32162 h 5393937"/>
              <a:gd name="connsiteX4" fmla="*/ 570542 w 570542"/>
              <a:gd name="connsiteY4" fmla="*/ 5284835 h 5393937"/>
              <a:gd name="connsiteX5" fmla="*/ 475450 w 570542"/>
              <a:gd name="connsiteY5" fmla="*/ 5379927 h 5393937"/>
              <a:gd name="connsiteX6" fmla="*/ 95092 w 570542"/>
              <a:gd name="connsiteY6" fmla="*/ 5379927 h 5393937"/>
              <a:gd name="connsiteX7" fmla="*/ 10554 w 570542"/>
              <a:gd name="connsiteY7" fmla="*/ 5373216 h 5393937"/>
              <a:gd name="connsiteX8" fmla="*/ 0 w 570542"/>
              <a:gd name="connsiteY8" fmla="*/ 32162 h 5393937"/>
              <a:gd name="connsiteX0" fmla="*/ 0 w 570542"/>
              <a:gd name="connsiteY0" fmla="*/ 32162 h 5385649"/>
              <a:gd name="connsiteX1" fmla="*/ 90610 w 570542"/>
              <a:gd name="connsiteY1" fmla="*/ 8788 h 5385649"/>
              <a:gd name="connsiteX2" fmla="*/ 439592 w 570542"/>
              <a:gd name="connsiteY2" fmla="*/ 4305 h 5385649"/>
              <a:gd name="connsiteX3" fmla="*/ 570542 w 570542"/>
              <a:gd name="connsiteY3" fmla="*/ 32162 h 5385649"/>
              <a:gd name="connsiteX4" fmla="*/ 570542 w 570542"/>
              <a:gd name="connsiteY4" fmla="*/ 5284835 h 5385649"/>
              <a:gd name="connsiteX5" fmla="*/ 475450 w 570542"/>
              <a:gd name="connsiteY5" fmla="*/ 5379927 h 5385649"/>
              <a:gd name="connsiteX6" fmla="*/ 95092 w 570542"/>
              <a:gd name="connsiteY6" fmla="*/ 5379927 h 5385649"/>
              <a:gd name="connsiteX7" fmla="*/ 10554 w 570542"/>
              <a:gd name="connsiteY7" fmla="*/ 5359619 h 5385649"/>
              <a:gd name="connsiteX8" fmla="*/ 0 w 570542"/>
              <a:gd name="connsiteY8" fmla="*/ 32162 h 5385649"/>
              <a:gd name="connsiteX0" fmla="*/ 0 w 570542"/>
              <a:gd name="connsiteY0" fmla="*/ 32162 h 5379927"/>
              <a:gd name="connsiteX1" fmla="*/ 90610 w 570542"/>
              <a:gd name="connsiteY1" fmla="*/ 8788 h 5379927"/>
              <a:gd name="connsiteX2" fmla="*/ 439592 w 570542"/>
              <a:gd name="connsiteY2" fmla="*/ 4305 h 5379927"/>
              <a:gd name="connsiteX3" fmla="*/ 570542 w 570542"/>
              <a:gd name="connsiteY3" fmla="*/ 32162 h 5379927"/>
              <a:gd name="connsiteX4" fmla="*/ 570542 w 570542"/>
              <a:gd name="connsiteY4" fmla="*/ 5284835 h 5379927"/>
              <a:gd name="connsiteX5" fmla="*/ 475450 w 570542"/>
              <a:gd name="connsiteY5" fmla="*/ 5379927 h 5379927"/>
              <a:gd name="connsiteX6" fmla="*/ 95092 w 570542"/>
              <a:gd name="connsiteY6" fmla="*/ 5379927 h 5379927"/>
              <a:gd name="connsiteX7" fmla="*/ 10554 w 570542"/>
              <a:gd name="connsiteY7" fmla="*/ 5359619 h 5379927"/>
              <a:gd name="connsiteX8" fmla="*/ 0 w 570542"/>
              <a:gd name="connsiteY8" fmla="*/ 32162 h 537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0542" h="5379927">
                <a:moveTo>
                  <a:pt x="0" y="32162"/>
                </a:moveTo>
                <a:cubicBezTo>
                  <a:pt x="0" y="-20356"/>
                  <a:pt x="17345" y="13431"/>
                  <a:pt x="90610" y="8788"/>
                </a:cubicBezTo>
                <a:cubicBezTo>
                  <a:pt x="163875" y="4145"/>
                  <a:pt x="323265" y="5799"/>
                  <a:pt x="439592" y="4305"/>
                </a:cubicBezTo>
                <a:cubicBezTo>
                  <a:pt x="519581" y="8201"/>
                  <a:pt x="570542" y="-20356"/>
                  <a:pt x="570542" y="32162"/>
                </a:cubicBezTo>
                <a:lnTo>
                  <a:pt x="570542" y="5284835"/>
                </a:lnTo>
                <a:cubicBezTo>
                  <a:pt x="570542" y="5337353"/>
                  <a:pt x="527968" y="5379927"/>
                  <a:pt x="475450" y="5379927"/>
                </a:cubicBezTo>
                <a:lnTo>
                  <a:pt x="95092" y="5379927"/>
                </a:lnTo>
                <a:cubicBezTo>
                  <a:pt x="42574" y="5379927"/>
                  <a:pt x="16887" y="5378144"/>
                  <a:pt x="10554" y="5359619"/>
                </a:cubicBezTo>
                <a:cubicBezTo>
                  <a:pt x="9147" y="3590599"/>
                  <a:pt x="1407" y="1801182"/>
                  <a:pt x="0" y="32162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" y="5343532"/>
            <a:ext cx="32729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dirty="0" smtClean="0">
                <a:latin typeface="GreeceBlack" panose="020B0600000000000000" pitchFamily="34" charset="0"/>
              </a:rPr>
              <a:t>Attendance</a:t>
            </a:r>
            <a:endParaRPr lang="en-US" sz="3000" dirty="0"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5079" y="5353052"/>
            <a:ext cx="32729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GreeceBlack" panose="020B0600000000000000" pitchFamily="34" charset="0"/>
              </a:rPr>
              <a:t>tithes</a:t>
            </a:r>
            <a:endParaRPr lang="en-US" sz="3000" dirty="0">
              <a:latin typeface="GreeceBlack" panose="020B0600000000000000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784694" y="609600"/>
            <a:ext cx="1800841" cy="5287930"/>
          </a:xfrm>
          <a:custGeom>
            <a:avLst/>
            <a:gdLst>
              <a:gd name="connsiteX0" fmla="*/ 0 w 1800841"/>
              <a:gd name="connsiteY0" fmla="*/ 300146 h 5287930"/>
              <a:gd name="connsiteX1" fmla="*/ 300146 w 1800841"/>
              <a:gd name="connsiteY1" fmla="*/ 0 h 5287930"/>
              <a:gd name="connsiteX2" fmla="*/ 1500695 w 1800841"/>
              <a:gd name="connsiteY2" fmla="*/ 0 h 5287930"/>
              <a:gd name="connsiteX3" fmla="*/ 1800841 w 1800841"/>
              <a:gd name="connsiteY3" fmla="*/ 300146 h 5287930"/>
              <a:gd name="connsiteX4" fmla="*/ 1800841 w 1800841"/>
              <a:gd name="connsiteY4" fmla="*/ 4987784 h 5287930"/>
              <a:gd name="connsiteX5" fmla="*/ 1500695 w 1800841"/>
              <a:gd name="connsiteY5" fmla="*/ 5287930 h 5287930"/>
              <a:gd name="connsiteX6" fmla="*/ 300146 w 1800841"/>
              <a:gd name="connsiteY6" fmla="*/ 5287930 h 5287930"/>
              <a:gd name="connsiteX7" fmla="*/ 0 w 1800841"/>
              <a:gd name="connsiteY7" fmla="*/ 4987784 h 5287930"/>
              <a:gd name="connsiteX8" fmla="*/ 0 w 1800841"/>
              <a:gd name="connsiteY8" fmla="*/ 300146 h 5287930"/>
              <a:gd name="connsiteX0" fmla="*/ 0 w 1800841"/>
              <a:gd name="connsiteY0" fmla="*/ 300146 h 5287930"/>
              <a:gd name="connsiteX1" fmla="*/ 300146 w 1800841"/>
              <a:gd name="connsiteY1" fmla="*/ 0 h 5287930"/>
              <a:gd name="connsiteX2" fmla="*/ 1500695 w 1800841"/>
              <a:gd name="connsiteY2" fmla="*/ 0 h 5287930"/>
              <a:gd name="connsiteX3" fmla="*/ 1800841 w 1800841"/>
              <a:gd name="connsiteY3" fmla="*/ 300146 h 5287930"/>
              <a:gd name="connsiteX4" fmla="*/ 1800841 w 1800841"/>
              <a:gd name="connsiteY4" fmla="*/ 4987784 h 5287930"/>
              <a:gd name="connsiteX5" fmla="*/ 1500695 w 1800841"/>
              <a:gd name="connsiteY5" fmla="*/ 5287930 h 5287930"/>
              <a:gd name="connsiteX6" fmla="*/ 300146 w 1800841"/>
              <a:gd name="connsiteY6" fmla="*/ 5287930 h 5287930"/>
              <a:gd name="connsiteX7" fmla="*/ 10048 w 1800841"/>
              <a:gd name="connsiteY7" fmla="*/ 5058122 h 5287930"/>
              <a:gd name="connsiteX8" fmla="*/ 0 w 1800841"/>
              <a:gd name="connsiteY8" fmla="*/ 300146 h 5287930"/>
              <a:gd name="connsiteX0" fmla="*/ 0 w 1800841"/>
              <a:gd name="connsiteY0" fmla="*/ 300146 h 5287930"/>
              <a:gd name="connsiteX1" fmla="*/ 300146 w 1800841"/>
              <a:gd name="connsiteY1" fmla="*/ 0 h 5287930"/>
              <a:gd name="connsiteX2" fmla="*/ 1500695 w 1800841"/>
              <a:gd name="connsiteY2" fmla="*/ 0 h 5287930"/>
              <a:gd name="connsiteX3" fmla="*/ 1800841 w 1800841"/>
              <a:gd name="connsiteY3" fmla="*/ 300146 h 5287930"/>
              <a:gd name="connsiteX4" fmla="*/ 1800841 w 1800841"/>
              <a:gd name="connsiteY4" fmla="*/ 4987784 h 5287930"/>
              <a:gd name="connsiteX5" fmla="*/ 1500695 w 1800841"/>
              <a:gd name="connsiteY5" fmla="*/ 5287930 h 5287930"/>
              <a:gd name="connsiteX6" fmla="*/ 229808 w 1800841"/>
              <a:gd name="connsiteY6" fmla="*/ 5287930 h 5287930"/>
              <a:gd name="connsiteX7" fmla="*/ 10048 w 1800841"/>
              <a:gd name="connsiteY7" fmla="*/ 5058122 h 5287930"/>
              <a:gd name="connsiteX8" fmla="*/ 0 w 1800841"/>
              <a:gd name="connsiteY8" fmla="*/ 300146 h 5287930"/>
              <a:gd name="connsiteX0" fmla="*/ 0 w 1800841"/>
              <a:gd name="connsiteY0" fmla="*/ 300146 h 5287930"/>
              <a:gd name="connsiteX1" fmla="*/ 300146 w 1800841"/>
              <a:gd name="connsiteY1" fmla="*/ 0 h 5287930"/>
              <a:gd name="connsiteX2" fmla="*/ 1500695 w 1800841"/>
              <a:gd name="connsiteY2" fmla="*/ 0 h 5287930"/>
              <a:gd name="connsiteX3" fmla="*/ 1800841 w 1800841"/>
              <a:gd name="connsiteY3" fmla="*/ 300146 h 5287930"/>
              <a:gd name="connsiteX4" fmla="*/ 1800841 w 1800841"/>
              <a:gd name="connsiteY4" fmla="*/ 4987784 h 5287930"/>
              <a:gd name="connsiteX5" fmla="*/ 1500695 w 1800841"/>
              <a:gd name="connsiteY5" fmla="*/ 5287930 h 5287930"/>
              <a:gd name="connsiteX6" fmla="*/ 229808 w 1800841"/>
              <a:gd name="connsiteY6" fmla="*/ 5287930 h 5287930"/>
              <a:gd name="connsiteX7" fmla="*/ 3349 w 1800841"/>
              <a:gd name="connsiteY7" fmla="*/ 5078218 h 5287930"/>
              <a:gd name="connsiteX8" fmla="*/ 0 w 1800841"/>
              <a:gd name="connsiteY8" fmla="*/ 300146 h 5287930"/>
              <a:gd name="connsiteX0" fmla="*/ 0 w 1804191"/>
              <a:gd name="connsiteY0" fmla="*/ 300146 h 5287930"/>
              <a:gd name="connsiteX1" fmla="*/ 300146 w 1804191"/>
              <a:gd name="connsiteY1" fmla="*/ 0 h 5287930"/>
              <a:gd name="connsiteX2" fmla="*/ 1500695 w 1804191"/>
              <a:gd name="connsiteY2" fmla="*/ 0 h 5287930"/>
              <a:gd name="connsiteX3" fmla="*/ 1800841 w 1804191"/>
              <a:gd name="connsiteY3" fmla="*/ 300146 h 5287930"/>
              <a:gd name="connsiteX4" fmla="*/ 1804191 w 1804191"/>
              <a:gd name="connsiteY4" fmla="*/ 5091617 h 5287930"/>
              <a:gd name="connsiteX5" fmla="*/ 1500695 w 1804191"/>
              <a:gd name="connsiteY5" fmla="*/ 5287930 h 5287930"/>
              <a:gd name="connsiteX6" fmla="*/ 229808 w 1804191"/>
              <a:gd name="connsiteY6" fmla="*/ 5287930 h 5287930"/>
              <a:gd name="connsiteX7" fmla="*/ 3349 w 1804191"/>
              <a:gd name="connsiteY7" fmla="*/ 5078218 h 5287930"/>
              <a:gd name="connsiteX8" fmla="*/ 0 w 1804191"/>
              <a:gd name="connsiteY8" fmla="*/ 300146 h 5287930"/>
              <a:gd name="connsiteX0" fmla="*/ 0 w 1804191"/>
              <a:gd name="connsiteY0" fmla="*/ 300146 h 5287930"/>
              <a:gd name="connsiteX1" fmla="*/ 300146 w 1804191"/>
              <a:gd name="connsiteY1" fmla="*/ 0 h 5287930"/>
              <a:gd name="connsiteX2" fmla="*/ 1500695 w 1804191"/>
              <a:gd name="connsiteY2" fmla="*/ 0 h 5287930"/>
              <a:gd name="connsiteX3" fmla="*/ 1800841 w 1804191"/>
              <a:gd name="connsiteY3" fmla="*/ 300146 h 5287930"/>
              <a:gd name="connsiteX4" fmla="*/ 1804191 w 1804191"/>
              <a:gd name="connsiteY4" fmla="*/ 5091617 h 5287930"/>
              <a:gd name="connsiteX5" fmla="*/ 1537539 w 1804191"/>
              <a:gd name="connsiteY5" fmla="*/ 5287930 h 5287930"/>
              <a:gd name="connsiteX6" fmla="*/ 229808 w 1804191"/>
              <a:gd name="connsiteY6" fmla="*/ 5287930 h 5287930"/>
              <a:gd name="connsiteX7" fmla="*/ 3349 w 1804191"/>
              <a:gd name="connsiteY7" fmla="*/ 5078218 h 5287930"/>
              <a:gd name="connsiteX8" fmla="*/ 0 w 1804191"/>
              <a:gd name="connsiteY8" fmla="*/ 300146 h 5287930"/>
              <a:gd name="connsiteX0" fmla="*/ 0 w 1804191"/>
              <a:gd name="connsiteY0" fmla="*/ 300146 h 5287930"/>
              <a:gd name="connsiteX1" fmla="*/ 300146 w 1804191"/>
              <a:gd name="connsiteY1" fmla="*/ 0 h 5287930"/>
              <a:gd name="connsiteX2" fmla="*/ 1500695 w 1804191"/>
              <a:gd name="connsiteY2" fmla="*/ 0 h 5287930"/>
              <a:gd name="connsiteX3" fmla="*/ 1800841 w 1804191"/>
              <a:gd name="connsiteY3" fmla="*/ 300146 h 5287930"/>
              <a:gd name="connsiteX4" fmla="*/ 1804191 w 1804191"/>
              <a:gd name="connsiteY4" fmla="*/ 5091617 h 5287930"/>
              <a:gd name="connsiteX5" fmla="*/ 1550937 w 1804191"/>
              <a:gd name="connsiteY5" fmla="*/ 5287930 h 5287930"/>
              <a:gd name="connsiteX6" fmla="*/ 229808 w 1804191"/>
              <a:gd name="connsiteY6" fmla="*/ 5287930 h 5287930"/>
              <a:gd name="connsiteX7" fmla="*/ 3349 w 1804191"/>
              <a:gd name="connsiteY7" fmla="*/ 5078218 h 5287930"/>
              <a:gd name="connsiteX8" fmla="*/ 0 w 1804191"/>
              <a:gd name="connsiteY8" fmla="*/ 300146 h 5287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04191" h="5287930">
                <a:moveTo>
                  <a:pt x="0" y="300146"/>
                </a:moveTo>
                <a:cubicBezTo>
                  <a:pt x="0" y="134380"/>
                  <a:pt x="134380" y="0"/>
                  <a:pt x="300146" y="0"/>
                </a:cubicBezTo>
                <a:lnTo>
                  <a:pt x="1500695" y="0"/>
                </a:lnTo>
                <a:cubicBezTo>
                  <a:pt x="1666461" y="0"/>
                  <a:pt x="1800841" y="134380"/>
                  <a:pt x="1800841" y="300146"/>
                </a:cubicBezTo>
                <a:cubicBezTo>
                  <a:pt x="1801958" y="1897303"/>
                  <a:pt x="1803074" y="3494460"/>
                  <a:pt x="1804191" y="5091617"/>
                </a:cubicBezTo>
                <a:cubicBezTo>
                  <a:pt x="1804191" y="5257383"/>
                  <a:pt x="1716703" y="5287930"/>
                  <a:pt x="1550937" y="5287930"/>
                </a:cubicBezTo>
                <a:lnTo>
                  <a:pt x="229808" y="5287930"/>
                </a:lnTo>
                <a:cubicBezTo>
                  <a:pt x="64042" y="5287930"/>
                  <a:pt x="3349" y="5243984"/>
                  <a:pt x="3349" y="5078218"/>
                </a:cubicBezTo>
                <a:cubicBezTo>
                  <a:pt x="3349" y="3515672"/>
                  <a:pt x="0" y="1862692"/>
                  <a:pt x="0" y="300146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4667631" y="5489396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73520" y="4724400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65961" y="3959404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666110" y="3194408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664070" y="2429412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58494" y="1664416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658494" y="899420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270990" y="5641796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280159" y="4876800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277028" y="4111804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266338" y="2581812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277494" y="1816816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77494" y="1051820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668516" y="552292"/>
            <a:ext cx="523" cy="5345238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281769" y="3346808"/>
            <a:ext cx="391894" cy="114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29884" y="5003006"/>
            <a:ext cx="1687512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Missed his calling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38303" y="4099281"/>
            <a:ext cx="1687512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Room for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improving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44584" y="3561416"/>
            <a:ext cx="168751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bad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841340" y="2971800"/>
            <a:ext cx="168751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So-so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40517" y="2362200"/>
            <a:ext cx="168751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40825" y="1676400"/>
            <a:ext cx="168751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41547" y="857250"/>
            <a:ext cx="168751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Success!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16838" y="370065"/>
            <a:ext cx="7971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GreeceBlack" panose="020B0600000000000000" pitchFamily="34" charset="0"/>
              </a:rPr>
              <a:t>Success           -o-Meter</a:t>
            </a:r>
            <a:endParaRPr lang="en-US" sz="4000" dirty="0"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05954" y="4562326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50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121452" y="4066324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150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36950" y="3600254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350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52448" y="3152481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600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152448" y="2704708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1,000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52448" y="2153238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1,500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52448" y="1533427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2,500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152448" y="990600"/>
            <a:ext cx="1617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5,000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88220" y="4495800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$50,000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581448" y="4085178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$150,000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574676" y="3601038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$400,000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581448" y="3151728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$800,000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588220" y="2695281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$1,300,000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594992" y="2133600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$2,0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00,000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601764" y="1524000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$3,0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00,000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08536" y="990600"/>
            <a:ext cx="2736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$6,0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00,000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254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4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2" grpId="0" animBg="1"/>
      <p:bldP spid="22" grpId="1" animBg="1"/>
      <p:bldP spid="15" grpId="0"/>
      <p:bldP spid="15" grpId="1"/>
      <p:bldP spid="24" grpId="0"/>
      <p:bldP spid="24" grpId="1"/>
      <p:bldP spid="21" grpId="0" animBg="1"/>
      <p:bldP spid="21" grpId="1" animBg="1"/>
      <p:bldP spid="16" grpId="0" animBg="1"/>
      <p:bldP spid="1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27" grpId="0"/>
      <p:bldP spid="27" grpId="1"/>
      <p:bldP spid="28" grpId="0"/>
      <p:bldP spid="28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Hinder</a:t>
            </a:r>
            <a:r>
              <a:rPr lang="en-US" sz="3600" dirty="0" smtClean="0"/>
              <a:t> </a:t>
            </a:r>
            <a:r>
              <a:rPr lang="en-US" sz="3600" dirty="0"/>
              <a:t>– </a:t>
            </a:r>
            <a:r>
              <a:rPr lang="en-US" sz="3600" i="1" dirty="0"/>
              <a:t>a cutting</a:t>
            </a:r>
            <a:r>
              <a:rPr lang="en-US" sz="3600" dirty="0"/>
              <a:t> 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9</a:t>
            </a:r>
            <a:r>
              <a:rPr lang="en-US" sz="4000" dirty="0" smtClean="0">
                <a:latin typeface="Aaron" panose="02020900000000000000" pitchFamily="18" charset="0"/>
              </a:rPr>
              <a:t>: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18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FE94CFF-F776-4A9B-A419-4E9E650A103E}" vid="{DE371C79-BCFA-45ED-AAFD-BCC94834B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495</Words>
  <Application>Microsoft Office PowerPoint</Application>
  <PresentationFormat>On-screen Show (4:3)</PresentationFormat>
  <Paragraphs>295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vtks distress</vt:lpstr>
      <vt:lpstr>Arial</vt:lpstr>
      <vt:lpstr>Aaron</vt:lpstr>
      <vt:lpstr>GreeceBlack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23</cp:revision>
  <dcterms:created xsi:type="dcterms:W3CDTF">2014-11-14T15:00:25Z</dcterms:created>
  <dcterms:modified xsi:type="dcterms:W3CDTF">2014-11-14T19:54:04Z</dcterms:modified>
</cp:coreProperties>
</file>